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13" r:id="rId2"/>
    <p:sldId id="314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2"/>
    <p:restoredTop sz="93607"/>
  </p:normalViewPr>
  <p:slideViewPr>
    <p:cSldViewPr snapToGrid="0" snapToObjects="1">
      <p:cViewPr varScale="1">
        <p:scale>
          <a:sx n="40" d="100"/>
          <a:sy n="40" d="100"/>
        </p:scale>
        <p:origin x="224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F4B77-CF1B-1F4D-9309-9112ACF7931F}" type="datetimeFigureOut">
              <a:rPr lang="en-US" smtClean="0"/>
              <a:t>3/22/21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A9119-B8AA-DC40-8ACC-B3F8D8839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69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929B-43A4-D342-945F-921A86C127D4}" type="datetime1">
              <a:rPr lang="uk-UA" smtClean="0"/>
              <a:t>22.03.21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8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1C87-42B7-A94C-A107-433DBDA6B2C1}" type="datetime1">
              <a:rPr lang="uk-UA" smtClean="0"/>
              <a:t>22.03.21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44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F68B8-AAA2-044A-A43B-B19B8D1E2C81}" type="datetime1">
              <a:rPr lang="uk-UA" smtClean="0"/>
              <a:t>22.03.21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2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8E17-5AB4-6942-8D01-134F49570A68}" type="datetime1">
              <a:rPr lang="uk-UA" smtClean="0"/>
              <a:t>22.03.21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7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6CF44-0BC3-8B4A-95C3-0A7AE23EB87A}" type="datetime1">
              <a:rPr lang="uk-UA" smtClean="0"/>
              <a:t>22.03.21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5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493CB-3145-7C48-B121-00AADD3BBCD5}" type="datetime1">
              <a:rPr lang="uk-UA" smtClean="0"/>
              <a:t>22.03.21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7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739A-A98B-2144-952E-27A7EE55E13B}" type="datetime1">
              <a:rPr lang="uk-UA" smtClean="0"/>
              <a:t>22.03.21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42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12D8E-7167-434B-9B82-C9692FFDFB29}" type="datetime1">
              <a:rPr lang="uk-UA" smtClean="0"/>
              <a:t>22.03.21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14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CB0E9-05BA-4D4A-B8DC-0CD90CE91732}" type="datetime1">
              <a:rPr lang="uk-UA" smtClean="0"/>
              <a:t>22.03.21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9A5E2-11FA-1B44-B4B0-0EA678ECED5E}" type="datetime1">
              <a:rPr lang="uk-UA" smtClean="0"/>
              <a:t>22.03.21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46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E9F4E-D0AA-4342-99FD-95128A121DE2}" type="datetime1">
              <a:rPr lang="uk-UA" smtClean="0"/>
              <a:t>22.03.21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88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EA964-7FA6-9F49-84B2-7CFB7E66CB47}" type="datetime1">
              <a:rPr lang="uk-UA" smtClean="0"/>
              <a:t>22.03.21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C9DD5-1CEE-9548-B98F-1A3C8351B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512EA-A861-1449-9434-3EA757D9E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344394"/>
            <a:ext cx="6172200" cy="431800"/>
          </a:xfrm>
          <a:prstGeom prst="rect">
            <a:avLst/>
          </a:prstGeom>
        </p:spPr>
      </p:pic>
      <p:pic>
        <p:nvPicPr>
          <p:cNvPr id="7" name="Picture 6" descr="A picture containing text, newspaper, document, screenshot&#10;&#10;Description automatically generated">
            <a:extLst>
              <a:ext uri="{FF2B5EF4-FFF2-40B4-BE49-F238E27FC236}">
                <a16:creationId xmlns:a16="http://schemas.microsoft.com/office/drawing/2014/main" id="{1CB79105-67FF-C248-9CEC-FD9603FED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1054100"/>
            <a:ext cx="92710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46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C935082A-99EC-F942-98BA-7B86F9404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3" y="643466"/>
            <a:ext cx="10611554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E95967-B79E-DD47-BE49-CBF25E73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D20BA8-6E12-4F40-91CE-24B4D21E190D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53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23D488-5DCE-4743-A4D6-3F0B82095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8AC39850-C541-BF4C-94D3-DA509999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199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50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653D0E-672A-DA41-8029-D4251AD9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E6A3FF57-18FB-8544-83B2-C4BDBD818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304800"/>
            <a:ext cx="91821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1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6380AB-AE7C-CB44-87BD-5FA12226C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A9BFBB3D-FCA8-5C46-B59E-90BB9B1F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469900"/>
            <a:ext cx="95885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94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55B3A0-817B-B24B-B07C-9E28F13E1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1BD9751-B5C1-9643-9A22-60578742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419100"/>
            <a:ext cx="94996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37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60D5D4-4BFA-A24E-B6DD-1E0D3793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370C9C3-A5FA-C04F-B8CF-B8C834F8A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463550"/>
            <a:ext cx="94869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45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E613B6-1121-2C43-A8C3-5778DE3D3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D9A0344-C3C4-3143-AB2D-3C2241941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218" y="0"/>
            <a:ext cx="8691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7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ECD04FE5-3DD8-EB4F-B099-347A07FC1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E63DF7-CCC8-EF49-BD95-DCAB5381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D20BA8-6E12-4F40-91CE-24B4D21E190D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9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14D0D2-0FAC-DA42-9D24-68D9E2F0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022BD42-8B3A-324D-9865-B864180DF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71450"/>
            <a:ext cx="92456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5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FFB669-7F38-B34D-8977-9CE225CF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36ADE19C-D803-174A-A01F-5E6F724D3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742950"/>
            <a:ext cx="94107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97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938904-C797-4748-BCA2-BEC2AC9CA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92658CA-895F-C64C-8605-65DA5A27F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685800"/>
            <a:ext cx="94869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40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B08CAA-B6F2-034A-92EE-584DF788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6192CA3-C17D-314A-91B3-800016805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700" y="0"/>
            <a:ext cx="9342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46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99E7F9-F6EA-E540-9115-9E5C5FA01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DED7324-6BF9-EC40-98B4-4998E482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831850"/>
            <a:ext cx="93091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42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D1EBB4-0947-5A45-AE3D-1A9F1459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6F19466-7E68-F644-9BDD-E23BAE5E3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06450"/>
            <a:ext cx="9144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1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715A25-9594-A444-809A-5D6B738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0345199-AC33-2C43-91BE-99E393D13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0"/>
            <a:ext cx="952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85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F1FDA2-B05E-5641-B3B5-0B5FBA4E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 descr="A picture containing text, newspaper, screenshot, document&#10;&#10;Description automatically generated">
            <a:extLst>
              <a:ext uri="{FF2B5EF4-FFF2-40B4-BE49-F238E27FC236}">
                <a16:creationId xmlns:a16="http://schemas.microsoft.com/office/drawing/2014/main" id="{08BA858E-A6C7-7F44-8C89-68FA7B60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488950"/>
            <a:ext cx="93218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61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B81C34-34A5-E241-807E-DF0D0840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91C18EA1-B90B-FB49-9773-C277B2019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71450"/>
            <a:ext cx="91567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61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B8CFFA-B7FB-8E41-A9C5-35D75A3EE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F99C93B-6FCF-A648-AA12-17D0F26E9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984250"/>
            <a:ext cx="93345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05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839FE1-D7BB-D64C-885C-13C582D85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7555F19-94BD-8C4D-985E-DF81370E2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507" y="0"/>
            <a:ext cx="8738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39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E2EF60-E700-B54E-B013-CC3400362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41D63D55-0E0E-5240-9A0A-4AD49EEF8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260350"/>
            <a:ext cx="93345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25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0C4582-43E7-2740-8BBD-678E2456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38BF8EEC-3BB3-C849-92A4-1D361602B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393700"/>
            <a:ext cx="93853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5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AB23432-F2E3-5D44-BFAF-F298C98C7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1C4B4D-1B28-3D41-A9D6-2B3CD339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D20BA8-6E12-4F40-91CE-24B4D21E190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13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B8E1D4-F319-424B-AB92-5A56669A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A8AB5666-17F9-F54B-9A6B-ED716F542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98450"/>
            <a:ext cx="92964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29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127AB-82D8-0542-8BAA-C1B845BE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6B4D9FA-D773-8E4A-AE6E-9E829F5D3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444500"/>
            <a:ext cx="94996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2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8B372-B831-DD4D-97F7-6F090701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93B2EEC-10EB-D74F-AFC7-3070DE378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84150"/>
            <a:ext cx="92710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86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0E5ED-C2F7-914E-87AC-D2B9ECE0B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46A27865-92DE-3F4F-A59B-DCF23F1B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622300"/>
            <a:ext cx="93980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03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90C49BFC-5568-0545-A982-49FECB92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47986"/>
            <a:ext cx="10905066" cy="436202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525195-81E9-C446-9225-F65AF96E3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D20BA8-6E12-4F40-91CE-24B4D21E190D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3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78149D69-4118-3143-863A-743A14A11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6"/>
            <a:ext cx="9904118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ECB48B-4EEC-594A-AE0C-571BC564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D20BA8-6E12-4F40-91CE-24B4D21E190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41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A1C46C-6B20-5949-A575-F13AC1590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E79F3F3-C531-3A4B-A25C-1D226E2D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6" y="136524"/>
            <a:ext cx="10504714" cy="3128509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E07B7BAE-2B19-8248-BD23-E96A10B9A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85" y="3429001"/>
            <a:ext cx="10504713" cy="231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75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14D35D-8425-FA41-9BB1-E332F60D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9B83764-A4FA-B74F-97F3-7AA6BCB74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463550"/>
            <a:ext cx="95377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35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2EE5853-EC57-AE4A-9FFA-7FFC13B84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43517"/>
            <a:ext cx="10905066" cy="477096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751898-F39F-9947-A088-A6AB7C806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D20BA8-6E12-4F40-91CE-24B4D21E190D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4909C1-62FA-E24C-9D20-160216372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97045052-6803-634A-9BBD-1403B3F86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558800"/>
            <a:ext cx="93345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89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08D998-A6F1-8F49-9B37-36862A9D6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F69C4C82-81F4-5548-AAC8-C00E10302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50800"/>
            <a:ext cx="93472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40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A465603ABE4C9043B881E97B307DE2DB" ma:contentTypeVersion="5" ma:contentTypeDescription="Створення нового документа." ma:contentTypeScope="" ma:versionID="f5f0a7cb9706f6d3924e9c5e2f6c7cab">
  <xsd:schema xmlns:xsd="http://www.w3.org/2001/XMLSchema" xmlns:xs="http://www.w3.org/2001/XMLSchema" xmlns:p="http://schemas.microsoft.com/office/2006/metadata/properties" xmlns:ns2="f1084f23-cf46-4070-90a2-f21f2c37a0ce" targetNamespace="http://schemas.microsoft.com/office/2006/metadata/properties" ma:root="true" ma:fieldsID="d61142671efcdec13f361e13f775e23f" ns2:_="">
    <xsd:import namespace="f1084f23-cf46-4070-90a2-f21f2c37a0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084f23-cf46-4070-90a2-f21f2c37a0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вмісту"/>
        <xsd:element ref="dc:title" minOccurs="0" maxOccurs="1" ma:index="4" ma:displayName="Заголовок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16EF43D-471A-4AC9-92E0-8D43EC770A66}"/>
</file>

<file path=customXml/itemProps2.xml><?xml version="1.0" encoding="utf-8"?>
<ds:datastoreItem xmlns:ds="http://schemas.openxmlformats.org/officeDocument/2006/customXml" ds:itemID="{1992483E-ADE6-40B6-8C30-55AE81B81996}"/>
</file>

<file path=customXml/itemProps3.xml><?xml version="1.0" encoding="utf-8"?>
<ds:datastoreItem xmlns:ds="http://schemas.openxmlformats.org/officeDocument/2006/customXml" ds:itemID="{F5B7FD8C-FD15-4008-B5A8-D1CFD98BDBDD}"/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34</Words>
  <Application>Microsoft Macintosh PowerPoint</Application>
  <PresentationFormat>Widescreen</PresentationFormat>
  <Paragraphs>34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Ярослав Чабанюк</cp:lastModifiedBy>
  <cp:revision>12</cp:revision>
  <dcterms:created xsi:type="dcterms:W3CDTF">2018-03-30T23:34:36Z</dcterms:created>
  <dcterms:modified xsi:type="dcterms:W3CDTF">2021-03-22T21:28:15Z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0x010100A465603ABE4C9043B881E97B307DE2DB</vt:lpwstr>
  </property>
</Properties>
</file>